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</p:sldMasterIdLst>
  <p:sldIdLst>
    <p:sldId id="256" r:id="rId5"/>
    <p:sldId id="257" r:id="rId6"/>
    <p:sldId id="258" r:id="rId7"/>
    <p:sldId id="267" r:id="rId8"/>
    <p:sldId id="26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71" r:id="rId17"/>
    <p:sldId id="272" r:id="rId18"/>
    <p:sldId id="269" r:id="rId19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Georgia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9185" y="357607"/>
            <a:ext cx="5473700" cy="86333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 sz="4265"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9185" y="1030499"/>
            <a:ext cx="5473700" cy="719445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>
                <a:solidFill>
                  <a:srgbClr val="99B325"/>
                </a:solidFill>
              </a:defRPr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  <p:extLst>
      <p:ext uri="{BB962C8B-B14F-4D97-AF65-F5344CB8AC3E}">
        <p14:creationId xmlns:p14="http://schemas.microsoft.com/office/powerpoint/2010/main" val="3191057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0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2851" y="165050"/>
            <a:ext cx="2734733" cy="6142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18" y="165050"/>
            <a:ext cx="8005233" cy="61427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083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826"/>
            <a:ext cx="10363200" cy="14706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7117"/>
            <a:ext cx="8534400" cy="1752059"/>
          </a:xfrm>
        </p:spPr>
        <p:txBody>
          <a:bodyPr/>
          <a:lstStyle>
            <a:lvl1pPr marL="0" indent="0" algn="ctr">
              <a:buNone/>
              <a:defRPr/>
            </a:lvl1pPr>
            <a:lvl2pPr marL="609402" indent="0" algn="ctr">
              <a:buNone/>
              <a:defRPr/>
            </a:lvl2pPr>
            <a:lvl3pPr marL="1218804" indent="0" algn="ctr">
              <a:buNone/>
              <a:defRPr/>
            </a:lvl3pPr>
            <a:lvl4pPr marL="1828206" indent="0" algn="ctr">
              <a:buNone/>
              <a:defRPr/>
            </a:lvl4pPr>
            <a:lvl5pPr marL="2437608" indent="0" algn="ctr">
              <a:buNone/>
              <a:defRPr/>
            </a:lvl5pPr>
            <a:lvl6pPr marL="3047009" indent="0" algn="ctr">
              <a:buNone/>
              <a:defRPr/>
            </a:lvl6pPr>
            <a:lvl7pPr marL="3656411" indent="0" algn="ctr">
              <a:buNone/>
              <a:defRPr/>
            </a:lvl7pPr>
            <a:lvl8pPr marL="4265813" indent="0" algn="ctr">
              <a:buNone/>
              <a:defRPr/>
            </a:lvl8pPr>
            <a:lvl9pPr marL="4875215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8E070B-8C7B-468B-A596-6089EAD264D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880922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613C83-8FD7-491F-923F-8AA3CBCF598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73680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7656"/>
            <a:ext cx="10363200" cy="1360596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7402"/>
            <a:ext cx="10363200" cy="1500254"/>
          </a:xfrm>
        </p:spPr>
        <p:txBody>
          <a:bodyPr anchor="b"/>
          <a:lstStyle>
            <a:lvl1pPr marL="0" indent="0">
              <a:buNone/>
              <a:defRPr sz="2666"/>
            </a:lvl1pPr>
            <a:lvl2pPr marL="609402" indent="0">
              <a:buNone/>
              <a:defRPr sz="2399"/>
            </a:lvl2pPr>
            <a:lvl3pPr marL="1218804" indent="0">
              <a:buNone/>
              <a:defRPr sz="2133"/>
            </a:lvl3pPr>
            <a:lvl4pPr marL="1828206" indent="0">
              <a:buNone/>
              <a:defRPr sz="1866"/>
            </a:lvl4pPr>
            <a:lvl5pPr marL="2437608" indent="0">
              <a:buNone/>
              <a:defRPr sz="1866"/>
            </a:lvl5pPr>
            <a:lvl6pPr marL="3047009" indent="0">
              <a:buNone/>
              <a:defRPr sz="1866"/>
            </a:lvl6pPr>
            <a:lvl7pPr marL="3656411" indent="0">
              <a:buNone/>
              <a:defRPr sz="1866"/>
            </a:lvl7pPr>
            <a:lvl8pPr marL="4265813" indent="0">
              <a:buNone/>
              <a:defRPr sz="1866"/>
            </a:lvl8pPr>
            <a:lvl9pPr marL="4875215" indent="0">
              <a:buNone/>
              <a:defRPr sz="18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6A3646-887E-4507-8D10-E439862519B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1052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1134" y="1606055"/>
            <a:ext cx="4754033" cy="4526152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8368" y="1606055"/>
            <a:ext cx="4754033" cy="4526152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83DE81-7ED2-4BBC-B126-90F2921D047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2091995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082"/>
            <a:ext cx="10972800" cy="114264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111"/>
            <a:ext cx="5386917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262"/>
            <a:ext cx="5386917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111"/>
            <a:ext cx="5389033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262"/>
            <a:ext cx="5389033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87611B-6AC9-4F40-B934-04A95C0AE4D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31127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9CE7D4-E436-43A4-8B84-31EA525D16E8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56447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EACA0B-D3CE-4B4C-AA38-5BE4CAE21EC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39307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967"/>
            <a:ext cx="4011084" cy="116169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2967"/>
            <a:ext cx="6815667" cy="5852893"/>
          </a:xfrm>
        </p:spPr>
        <p:txBody>
          <a:bodyPr/>
          <a:lstStyle>
            <a:lvl1pPr>
              <a:defRPr sz="4265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657"/>
            <a:ext cx="4011084" cy="4691202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EE0921-AF16-46C5-A016-42EC5248C9C5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22858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349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1235"/>
            <a:ext cx="7315200" cy="567092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644"/>
            <a:ext cx="7315200" cy="4113530"/>
          </a:xfrm>
        </p:spPr>
        <p:txBody>
          <a:bodyPr/>
          <a:lstStyle>
            <a:lvl1pPr marL="0" indent="0">
              <a:buNone/>
              <a:defRPr sz="4265"/>
            </a:lvl1pPr>
            <a:lvl2pPr marL="609402" indent="0">
              <a:buNone/>
              <a:defRPr sz="3732"/>
            </a:lvl2pPr>
            <a:lvl3pPr marL="1218804" indent="0">
              <a:buNone/>
              <a:defRPr sz="3199"/>
            </a:lvl3pPr>
            <a:lvl4pPr marL="1828206" indent="0">
              <a:buNone/>
              <a:defRPr sz="2666"/>
            </a:lvl4pPr>
            <a:lvl5pPr marL="2437608" indent="0">
              <a:buNone/>
              <a:defRPr sz="2666"/>
            </a:lvl5pPr>
            <a:lvl6pPr marL="3047009" indent="0">
              <a:buNone/>
              <a:defRPr sz="2666"/>
            </a:lvl6pPr>
            <a:lvl7pPr marL="3656411" indent="0">
              <a:buNone/>
              <a:defRPr sz="2666"/>
            </a:lvl7pPr>
            <a:lvl8pPr marL="4265813" indent="0">
              <a:buNone/>
              <a:defRPr sz="2666"/>
            </a:lvl8pPr>
            <a:lvl9pPr marL="4875215" indent="0">
              <a:buNone/>
              <a:defRPr sz="2666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8327"/>
            <a:ext cx="7315200" cy="804085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14F104-662C-4162-A3DF-297DBFA46E2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21496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BB274A-55F6-4D90-994D-9E1BDA794C7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956674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54584" y="262386"/>
            <a:ext cx="2427816" cy="58698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71133" y="262386"/>
            <a:ext cx="7080251" cy="58698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807F0C-0052-4724-B277-C530CE16595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4387427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9185" y="357607"/>
            <a:ext cx="5473700" cy="863333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>
              <a:defRPr sz="4265"/>
            </a:lvl1pPr>
          </a:lstStyle>
          <a:p>
            <a:pPr lvl="0"/>
            <a:r>
              <a:rPr lang="en-US" altLang="ru-RU" noProof="0"/>
              <a:t>Click to edit Master title style</a:t>
            </a:r>
            <a:endParaRPr lang="ru-RU" alt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9185" y="1030499"/>
            <a:ext cx="5473700" cy="719445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>
              <a:buFontTx/>
              <a:buNone/>
              <a:defRPr>
                <a:solidFill>
                  <a:srgbClr val="99B325"/>
                </a:solidFill>
              </a:defRPr>
            </a:lvl1pPr>
          </a:lstStyle>
          <a:p>
            <a:pPr lvl="0"/>
            <a:r>
              <a:rPr lang="en-US" altLang="ru-RU" noProof="0"/>
              <a:t>Click to edit Master subtitle style</a:t>
            </a:r>
            <a:endParaRPr lang="ru-RU" altLang="ru-RU" noProof="0"/>
          </a:p>
        </p:txBody>
      </p:sp>
    </p:spTree>
    <p:extLst>
      <p:ext uri="{BB962C8B-B14F-4D97-AF65-F5344CB8AC3E}">
        <p14:creationId xmlns:p14="http://schemas.microsoft.com/office/powerpoint/2010/main" val="33421950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662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7656"/>
            <a:ext cx="10363200" cy="1360596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7402"/>
            <a:ext cx="10363200" cy="1500254"/>
          </a:xfrm>
        </p:spPr>
        <p:txBody>
          <a:bodyPr anchor="b"/>
          <a:lstStyle>
            <a:lvl1pPr marL="0" indent="0">
              <a:buNone/>
              <a:defRPr sz="2666"/>
            </a:lvl1pPr>
            <a:lvl2pPr marL="609402" indent="0">
              <a:buNone/>
              <a:defRPr sz="2399"/>
            </a:lvl2pPr>
            <a:lvl3pPr marL="1218804" indent="0">
              <a:buNone/>
              <a:defRPr sz="2133"/>
            </a:lvl3pPr>
            <a:lvl4pPr marL="1828206" indent="0">
              <a:buNone/>
              <a:defRPr sz="1866"/>
            </a:lvl4pPr>
            <a:lvl5pPr marL="2437608" indent="0">
              <a:buNone/>
              <a:defRPr sz="1866"/>
            </a:lvl5pPr>
            <a:lvl6pPr marL="3047009" indent="0">
              <a:buNone/>
              <a:defRPr sz="1866"/>
            </a:lvl6pPr>
            <a:lvl7pPr marL="3656411" indent="0">
              <a:buNone/>
              <a:defRPr sz="1866"/>
            </a:lvl7pPr>
            <a:lvl8pPr marL="4265813" indent="0">
              <a:buNone/>
              <a:defRPr sz="1866"/>
            </a:lvl8pPr>
            <a:lvl9pPr marL="4875215" indent="0">
              <a:buNone/>
              <a:defRPr sz="18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71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18" y="1629331"/>
            <a:ext cx="5369983" cy="4678506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29331"/>
            <a:ext cx="5369984" cy="4678506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981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082"/>
            <a:ext cx="10972800" cy="114264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111"/>
            <a:ext cx="5386917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262"/>
            <a:ext cx="5386917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111"/>
            <a:ext cx="5389033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262"/>
            <a:ext cx="5389033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372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419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10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7656"/>
            <a:ext cx="10363200" cy="1360596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7402"/>
            <a:ext cx="10363200" cy="1500254"/>
          </a:xfrm>
        </p:spPr>
        <p:txBody>
          <a:bodyPr anchor="b"/>
          <a:lstStyle>
            <a:lvl1pPr marL="0" indent="0">
              <a:buNone/>
              <a:defRPr sz="2666"/>
            </a:lvl1pPr>
            <a:lvl2pPr marL="609402" indent="0">
              <a:buNone/>
              <a:defRPr sz="2399"/>
            </a:lvl2pPr>
            <a:lvl3pPr marL="1218804" indent="0">
              <a:buNone/>
              <a:defRPr sz="2133"/>
            </a:lvl3pPr>
            <a:lvl4pPr marL="1828206" indent="0">
              <a:buNone/>
              <a:defRPr sz="1866"/>
            </a:lvl4pPr>
            <a:lvl5pPr marL="2437608" indent="0">
              <a:buNone/>
              <a:defRPr sz="1866"/>
            </a:lvl5pPr>
            <a:lvl6pPr marL="3047009" indent="0">
              <a:buNone/>
              <a:defRPr sz="1866"/>
            </a:lvl6pPr>
            <a:lvl7pPr marL="3656411" indent="0">
              <a:buNone/>
              <a:defRPr sz="1866"/>
            </a:lvl7pPr>
            <a:lvl8pPr marL="4265813" indent="0">
              <a:buNone/>
              <a:defRPr sz="1866"/>
            </a:lvl8pPr>
            <a:lvl9pPr marL="4875215" indent="0">
              <a:buNone/>
              <a:defRPr sz="18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038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967"/>
            <a:ext cx="4011084" cy="116169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2967"/>
            <a:ext cx="6815667" cy="5852893"/>
          </a:xfrm>
        </p:spPr>
        <p:txBody>
          <a:bodyPr/>
          <a:lstStyle>
            <a:lvl1pPr>
              <a:defRPr sz="4265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657"/>
            <a:ext cx="4011084" cy="4691202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090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1235"/>
            <a:ext cx="7315200" cy="567092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644"/>
            <a:ext cx="7315200" cy="4113530"/>
          </a:xfrm>
        </p:spPr>
        <p:txBody>
          <a:bodyPr/>
          <a:lstStyle>
            <a:lvl1pPr marL="0" indent="0">
              <a:buNone/>
              <a:defRPr sz="4265"/>
            </a:lvl1pPr>
            <a:lvl2pPr marL="609402" indent="0">
              <a:buNone/>
              <a:defRPr sz="3732"/>
            </a:lvl2pPr>
            <a:lvl3pPr marL="1218804" indent="0">
              <a:buNone/>
              <a:defRPr sz="3199"/>
            </a:lvl3pPr>
            <a:lvl4pPr marL="1828206" indent="0">
              <a:buNone/>
              <a:defRPr sz="2666"/>
            </a:lvl4pPr>
            <a:lvl5pPr marL="2437608" indent="0">
              <a:buNone/>
              <a:defRPr sz="2666"/>
            </a:lvl5pPr>
            <a:lvl6pPr marL="3047009" indent="0">
              <a:buNone/>
              <a:defRPr sz="2666"/>
            </a:lvl6pPr>
            <a:lvl7pPr marL="3656411" indent="0">
              <a:buNone/>
              <a:defRPr sz="2666"/>
            </a:lvl7pPr>
            <a:lvl8pPr marL="4265813" indent="0">
              <a:buNone/>
              <a:defRPr sz="2666"/>
            </a:lvl8pPr>
            <a:lvl9pPr marL="4875215" indent="0">
              <a:buNone/>
              <a:defRPr sz="2666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8327"/>
            <a:ext cx="7315200" cy="804085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928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174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2851" y="165050"/>
            <a:ext cx="2734733" cy="61427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18" y="165050"/>
            <a:ext cx="8005233" cy="61427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239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826"/>
            <a:ext cx="10363200" cy="14706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7117"/>
            <a:ext cx="8534400" cy="1752059"/>
          </a:xfrm>
        </p:spPr>
        <p:txBody>
          <a:bodyPr/>
          <a:lstStyle>
            <a:lvl1pPr marL="0" indent="0" algn="ctr">
              <a:buNone/>
              <a:defRPr/>
            </a:lvl1pPr>
            <a:lvl2pPr marL="609402" indent="0" algn="ctr">
              <a:buNone/>
              <a:defRPr/>
            </a:lvl2pPr>
            <a:lvl3pPr marL="1218804" indent="0" algn="ctr">
              <a:buNone/>
              <a:defRPr/>
            </a:lvl3pPr>
            <a:lvl4pPr marL="1828206" indent="0" algn="ctr">
              <a:buNone/>
              <a:defRPr/>
            </a:lvl4pPr>
            <a:lvl5pPr marL="2437608" indent="0" algn="ctr">
              <a:buNone/>
              <a:defRPr/>
            </a:lvl5pPr>
            <a:lvl6pPr marL="3047009" indent="0" algn="ctr">
              <a:buNone/>
              <a:defRPr/>
            </a:lvl6pPr>
            <a:lvl7pPr marL="3656411" indent="0" algn="ctr">
              <a:buNone/>
              <a:defRPr/>
            </a:lvl7pPr>
            <a:lvl8pPr marL="4265813" indent="0" algn="ctr">
              <a:buNone/>
              <a:defRPr/>
            </a:lvl8pPr>
            <a:lvl9pPr marL="4875215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8E070B-8C7B-468B-A596-6089EAD264D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6307828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613C83-8FD7-491F-923F-8AA3CBCF598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833172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7656"/>
            <a:ext cx="10363200" cy="1360596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7402"/>
            <a:ext cx="10363200" cy="1500254"/>
          </a:xfrm>
        </p:spPr>
        <p:txBody>
          <a:bodyPr anchor="b"/>
          <a:lstStyle>
            <a:lvl1pPr marL="0" indent="0">
              <a:buNone/>
              <a:defRPr sz="2666"/>
            </a:lvl1pPr>
            <a:lvl2pPr marL="609402" indent="0">
              <a:buNone/>
              <a:defRPr sz="2399"/>
            </a:lvl2pPr>
            <a:lvl3pPr marL="1218804" indent="0">
              <a:buNone/>
              <a:defRPr sz="2133"/>
            </a:lvl3pPr>
            <a:lvl4pPr marL="1828206" indent="0">
              <a:buNone/>
              <a:defRPr sz="1866"/>
            </a:lvl4pPr>
            <a:lvl5pPr marL="2437608" indent="0">
              <a:buNone/>
              <a:defRPr sz="1866"/>
            </a:lvl5pPr>
            <a:lvl6pPr marL="3047009" indent="0">
              <a:buNone/>
              <a:defRPr sz="1866"/>
            </a:lvl6pPr>
            <a:lvl7pPr marL="3656411" indent="0">
              <a:buNone/>
              <a:defRPr sz="1866"/>
            </a:lvl7pPr>
            <a:lvl8pPr marL="4265813" indent="0">
              <a:buNone/>
              <a:defRPr sz="1866"/>
            </a:lvl8pPr>
            <a:lvl9pPr marL="4875215" indent="0">
              <a:buNone/>
              <a:defRPr sz="18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6A3646-887E-4507-8D10-E439862519B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01409247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1134" y="1606055"/>
            <a:ext cx="4754033" cy="4526152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8368" y="1606055"/>
            <a:ext cx="4754033" cy="4526152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83DE81-7ED2-4BBC-B126-90F2921D047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755140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082"/>
            <a:ext cx="10972800" cy="114264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111"/>
            <a:ext cx="5386917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262"/>
            <a:ext cx="5386917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111"/>
            <a:ext cx="5389033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262"/>
            <a:ext cx="5389033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87611B-6AC9-4F40-B934-04A95C0AE4D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696244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29CE7D4-E436-43A4-8B84-31EA525D16E8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72364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18" y="1629331"/>
            <a:ext cx="5369983" cy="4678506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29331"/>
            <a:ext cx="5369984" cy="4678506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027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EACA0B-D3CE-4B4C-AA38-5BE4CAE21EC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76536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967"/>
            <a:ext cx="4011084" cy="116169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2967"/>
            <a:ext cx="6815667" cy="5852893"/>
          </a:xfrm>
        </p:spPr>
        <p:txBody>
          <a:bodyPr/>
          <a:lstStyle>
            <a:lvl1pPr>
              <a:defRPr sz="4265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657"/>
            <a:ext cx="4011084" cy="4691202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EE0921-AF16-46C5-A016-42EC5248C9C5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940645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1235"/>
            <a:ext cx="7315200" cy="567092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644"/>
            <a:ext cx="7315200" cy="4113530"/>
          </a:xfrm>
        </p:spPr>
        <p:txBody>
          <a:bodyPr/>
          <a:lstStyle>
            <a:lvl1pPr marL="0" indent="0">
              <a:buNone/>
              <a:defRPr sz="4265"/>
            </a:lvl1pPr>
            <a:lvl2pPr marL="609402" indent="0">
              <a:buNone/>
              <a:defRPr sz="3732"/>
            </a:lvl2pPr>
            <a:lvl3pPr marL="1218804" indent="0">
              <a:buNone/>
              <a:defRPr sz="3199"/>
            </a:lvl3pPr>
            <a:lvl4pPr marL="1828206" indent="0">
              <a:buNone/>
              <a:defRPr sz="2666"/>
            </a:lvl4pPr>
            <a:lvl5pPr marL="2437608" indent="0">
              <a:buNone/>
              <a:defRPr sz="2666"/>
            </a:lvl5pPr>
            <a:lvl6pPr marL="3047009" indent="0">
              <a:buNone/>
              <a:defRPr sz="2666"/>
            </a:lvl6pPr>
            <a:lvl7pPr marL="3656411" indent="0">
              <a:buNone/>
              <a:defRPr sz="2666"/>
            </a:lvl7pPr>
            <a:lvl8pPr marL="4265813" indent="0">
              <a:buNone/>
              <a:defRPr sz="2666"/>
            </a:lvl8pPr>
            <a:lvl9pPr marL="4875215" indent="0">
              <a:buNone/>
              <a:defRPr sz="2666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8327"/>
            <a:ext cx="7315200" cy="804085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14F104-662C-4162-A3DF-297DBFA46E2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677444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BB274A-55F6-4D90-994D-9E1BDA794C7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2583131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54584" y="262386"/>
            <a:ext cx="2427816" cy="58698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71133" y="262386"/>
            <a:ext cx="7080251" cy="586982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807F0C-0052-4724-B277-C530CE16595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49386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5082"/>
            <a:ext cx="10972800" cy="114264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111"/>
            <a:ext cx="5386917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262"/>
            <a:ext cx="5386917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4111"/>
            <a:ext cx="5389033" cy="641151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02" indent="0">
              <a:buNone/>
              <a:defRPr sz="2666" b="1"/>
            </a:lvl2pPr>
            <a:lvl3pPr marL="1218804" indent="0">
              <a:buNone/>
              <a:defRPr sz="2399" b="1"/>
            </a:lvl3pPr>
            <a:lvl4pPr marL="1828206" indent="0">
              <a:buNone/>
              <a:defRPr sz="2133" b="1"/>
            </a:lvl4pPr>
            <a:lvl5pPr marL="2437608" indent="0">
              <a:buNone/>
              <a:defRPr sz="2133" b="1"/>
            </a:lvl5pPr>
            <a:lvl6pPr marL="3047009" indent="0">
              <a:buNone/>
              <a:defRPr sz="2133" b="1"/>
            </a:lvl6pPr>
            <a:lvl7pPr marL="3656411" indent="0">
              <a:buNone/>
              <a:defRPr sz="2133" b="1"/>
            </a:lvl7pPr>
            <a:lvl8pPr marL="4265813" indent="0">
              <a:buNone/>
              <a:defRPr sz="2133" b="1"/>
            </a:lvl8pPr>
            <a:lvl9pPr marL="4875215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5262"/>
            <a:ext cx="5389033" cy="395059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9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2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0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2967"/>
            <a:ext cx="4011084" cy="116169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2967"/>
            <a:ext cx="6815667" cy="5852893"/>
          </a:xfrm>
        </p:spPr>
        <p:txBody>
          <a:bodyPr/>
          <a:lstStyle>
            <a:lvl1pPr>
              <a:defRPr sz="4265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4657"/>
            <a:ext cx="4011084" cy="4691202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128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1235"/>
            <a:ext cx="7315200" cy="567092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644"/>
            <a:ext cx="7315200" cy="4113530"/>
          </a:xfrm>
        </p:spPr>
        <p:txBody>
          <a:bodyPr/>
          <a:lstStyle>
            <a:lvl1pPr marL="0" indent="0">
              <a:buNone/>
              <a:defRPr sz="4265"/>
            </a:lvl1pPr>
            <a:lvl2pPr marL="609402" indent="0">
              <a:buNone/>
              <a:defRPr sz="3732"/>
            </a:lvl2pPr>
            <a:lvl3pPr marL="1218804" indent="0">
              <a:buNone/>
              <a:defRPr sz="3199"/>
            </a:lvl3pPr>
            <a:lvl4pPr marL="1828206" indent="0">
              <a:buNone/>
              <a:defRPr sz="2666"/>
            </a:lvl4pPr>
            <a:lvl5pPr marL="2437608" indent="0">
              <a:buNone/>
              <a:defRPr sz="2666"/>
            </a:lvl5pPr>
            <a:lvl6pPr marL="3047009" indent="0">
              <a:buNone/>
              <a:defRPr sz="2666"/>
            </a:lvl6pPr>
            <a:lvl7pPr marL="3656411" indent="0">
              <a:buNone/>
              <a:defRPr sz="2666"/>
            </a:lvl7pPr>
            <a:lvl8pPr marL="4265813" indent="0">
              <a:buNone/>
              <a:defRPr sz="2666"/>
            </a:lvl8pPr>
            <a:lvl9pPr marL="4875215" indent="0">
              <a:buNone/>
              <a:defRPr sz="2666"/>
            </a:lvl9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8327"/>
            <a:ext cx="7315200" cy="804085"/>
          </a:xfrm>
        </p:spPr>
        <p:txBody>
          <a:bodyPr/>
          <a:lstStyle>
            <a:lvl1pPr marL="0" indent="0">
              <a:buNone/>
              <a:defRPr sz="1866"/>
            </a:lvl1pPr>
            <a:lvl2pPr marL="609402" indent="0">
              <a:buNone/>
              <a:defRPr sz="1599"/>
            </a:lvl2pPr>
            <a:lvl3pPr marL="1218804" indent="0">
              <a:buNone/>
              <a:defRPr sz="1333"/>
            </a:lvl3pPr>
            <a:lvl4pPr marL="1828206" indent="0">
              <a:buNone/>
              <a:defRPr sz="1200"/>
            </a:lvl4pPr>
            <a:lvl5pPr marL="2437608" indent="0">
              <a:buNone/>
              <a:defRPr sz="1200"/>
            </a:lvl5pPr>
            <a:lvl6pPr marL="3047009" indent="0">
              <a:buNone/>
              <a:defRPr sz="1200"/>
            </a:lvl6pPr>
            <a:lvl7pPr marL="3656411" indent="0">
              <a:buNone/>
              <a:defRPr sz="1200"/>
            </a:lvl7pPr>
            <a:lvl8pPr marL="4265813" indent="0">
              <a:buNone/>
              <a:defRPr sz="1200"/>
            </a:lvl8pPr>
            <a:lvl9pPr marL="4875215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55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32851" y="6307837"/>
            <a:ext cx="2734733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8" y="165050"/>
            <a:ext cx="10943167" cy="1148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1629331"/>
            <a:ext cx="10943167" cy="4678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4417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60851" y="6307837"/>
            <a:ext cx="3860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05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5pPr>
      <a:lvl6pPr marL="609402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6pPr>
      <a:lvl7pPr marL="1218804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7pPr>
      <a:lvl8pPr marL="1828206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8pPr>
      <a:lvl9pPr marL="2437608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9pPr>
    </p:titleStyle>
    <p:bodyStyle>
      <a:lvl1pPr marL="457051" indent="-45705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bg1"/>
          </a:solidFill>
          <a:latin typeface="+mn-lt"/>
          <a:ea typeface="+mn-ea"/>
          <a:cs typeface="+mn-cs"/>
        </a:defRPr>
      </a:lvl1pPr>
      <a:lvl2pPr marL="990278" indent="-380876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bg1"/>
          </a:solidFill>
          <a:latin typeface="+mn-lt"/>
        </a:defRPr>
      </a:lvl2pPr>
      <a:lvl3pPr marL="1523505" indent="-30470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bg1"/>
          </a:solidFill>
          <a:latin typeface="+mn-lt"/>
        </a:defRPr>
      </a:lvl3pPr>
      <a:lvl4pPr marL="2132907" indent="-304701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bg1"/>
          </a:solidFill>
          <a:latin typeface="+mn-lt"/>
        </a:defRPr>
      </a:lvl4pPr>
      <a:lvl5pPr marL="2742308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5pPr>
      <a:lvl6pPr marL="3351710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6pPr>
      <a:lvl7pPr marL="3961112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7pPr>
      <a:lvl8pPr marL="4570514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8pPr>
      <a:lvl9pPr marL="5179916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71134" y="262386"/>
            <a:ext cx="9694333" cy="1142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71133" y="1606055"/>
            <a:ext cx="9711267" cy="4526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+mn-lt"/>
              </a:defRPr>
            </a:lvl1pPr>
          </a:lstStyle>
          <a:p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07837"/>
            <a:ext cx="3860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latin typeface="+mn-lt"/>
              </a:defRPr>
            </a:lvl1pPr>
          </a:lstStyle>
          <a:p>
            <a:endParaRPr lang="ru-RU" alt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+mn-lt"/>
              </a:defRPr>
            </a:lvl1pPr>
          </a:lstStyle>
          <a:p>
            <a:fld id="{320ACE4C-B19A-410A-AC7C-1CB0AA70F62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8485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5pPr>
      <a:lvl6pPr marL="609402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6pPr>
      <a:lvl7pPr marL="1218804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7pPr>
      <a:lvl8pPr marL="1828206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8pPr>
      <a:lvl9pPr marL="2437608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9pPr>
    </p:titleStyle>
    <p:bodyStyle>
      <a:lvl1pPr marL="457051" indent="-45705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tx1"/>
          </a:solidFill>
          <a:latin typeface="+mn-lt"/>
          <a:ea typeface="+mn-ea"/>
          <a:cs typeface="+mn-cs"/>
        </a:defRPr>
      </a:lvl1pPr>
      <a:lvl2pPr marL="990278" indent="-380876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tx1"/>
          </a:solidFill>
          <a:latin typeface="+mn-lt"/>
        </a:defRPr>
      </a:lvl2pPr>
      <a:lvl3pPr marL="1523505" indent="-30470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tx1"/>
          </a:solidFill>
          <a:latin typeface="+mn-lt"/>
        </a:defRPr>
      </a:lvl3pPr>
      <a:lvl4pPr marL="2132907" indent="-304701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tx1"/>
          </a:solidFill>
          <a:latin typeface="+mn-lt"/>
        </a:defRPr>
      </a:lvl4pPr>
      <a:lvl5pPr marL="2742308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5pPr>
      <a:lvl6pPr marL="3351710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6pPr>
      <a:lvl7pPr marL="3961112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7pPr>
      <a:lvl8pPr marL="4570514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8pPr>
      <a:lvl9pPr marL="5179916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832851" y="6307837"/>
            <a:ext cx="2734733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fld id="{50BB9DE1-63B1-4236-9834-D2D350452A4A}" type="slidenum">
              <a:rPr lang="en-US" smtClean="0"/>
              <a:t>‹#›</a:t>
            </a:fld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8" y="165050"/>
            <a:ext cx="10943167" cy="1148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8" y="1629331"/>
            <a:ext cx="10943167" cy="4678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24417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fld id="{F9780B22-9929-4E68-A27F-D2CBCAE15DB9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60851" y="6307837"/>
            <a:ext cx="3860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57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5pPr>
      <a:lvl6pPr marL="609402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6pPr>
      <a:lvl7pPr marL="1218804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7pPr>
      <a:lvl8pPr marL="1828206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8pPr>
      <a:lvl9pPr marL="2437608" algn="l" rtl="0" eaLnBrk="1" fontAlgn="base" hangingPunct="1">
        <a:spcBef>
          <a:spcPct val="0"/>
        </a:spcBef>
        <a:spcAft>
          <a:spcPct val="0"/>
        </a:spcAft>
        <a:defRPr sz="4798">
          <a:solidFill>
            <a:srgbClr val="BAD3FD"/>
          </a:solidFill>
          <a:latin typeface="Calibri" pitchFamily="34" charset="0"/>
        </a:defRPr>
      </a:lvl9pPr>
    </p:titleStyle>
    <p:bodyStyle>
      <a:lvl1pPr marL="457051" indent="-45705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bg1"/>
          </a:solidFill>
          <a:latin typeface="+mn-lt"/>
          <a:ea typeface="+mn-ea"/>
          <a:cs typeface="+mn-cs"/>
        </a:defRPr>
      </a:lvl1pPr>
      <a:lvl2pPr marL="990278" indent="-380876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bg1"/>
          </a:solidFill>
          <a:latin typeface="+mn-lt"/>
        </a:defRPr>
      </a:lvl2pPr>
      <a:lvl3pPr marL="1523505" indent="-30470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bg1"/>
          </a:solidFill>
          <a:latin typeface="+mn-lt"/>
        </a:defRPr>
      </a:lvl3pPr>
      <a:lvl4pPr marL="2132907" indent="-304701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bg1"/>
          </a:solidFill>
          <a:latin typeface="+mn-lt"/>
        </a:defRPr>
      </a:lvl4pPr>
      <a:lvl5pPr marL="2742308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5pPr>
      <a:lvl6pPr marL="3351710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6pPr>
      <a:lvl7pPr marL="3961112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7pPr>
      <a:lvl8pPr marL="4570514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8pPr>
      <a:lvl9pPr marL="5179916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71134" y="262386"/>
            <a:ext cx="9694333" cy="1142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title style</a:t>
            </a:r>
            <a:endParaRPr lang="ru-RU" altLang="ru-RU"/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71133" y="1606055"/>
            <a:ext cx="9711267" cy="4526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ru-RU"/>
              <a:t>Click to edit Master text styles</a:t>
            </a:r>
          </a:p>
          <a:p>
            <a:pPr lvl="1"/>
            <a:r>
              <a:rPr lang="en-US" altLang="ru-RU"/>
              <a:t>Second level</a:t>
            </a:r>
          </a:p>
          <a:p>
            <a:pPr lvl="2"/>
            <a:r>
              <a:rPr lang="en-US" altLang="ru-RU"/>
              <a:t>Third level</a:t>
            </a:r>
          </a:p>
          <a:p>
            <a:pPr lvl="3"/>
            <a:r>
              <a:rPr lang="en-US" altLang="ru-RU"/>
              <a:t>Fourth level</a:t>
            </a:r>
          </a:p>
          <a:p>
            <a:pPr lvl="4"/>
            <a:r>
              <a:rPr lang="en-US" altLang="ru-RU"/>
              <a:t>Fifth level</a:t>
            </a:r>
            <a:endParaRPr lang="ru-RU" altLang="ru-RU"/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+mn-lt"/>
              </a:defRPr>
            </a:lvl1pPr>
          </a:lstStyle>
          <a:p>
            <a:endParaRPr lang="ru-RU" alt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07837"/>
            <a:ext cx="3860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latin typeface="+mn-lt"/>
              </a:defRPr>
            </a:lvl1pPr>
          </a:lstStyle>
          <a:p>
            <a:endParaRPr lang="ru-RU" alt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07837"/>
            <a:ext cx="2844800" cy="266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+mn-lt"/>
              </a:defRPr>
            </a:lvl1pPr>
          </a:lstStyle>
          <a:p>
            <a:fld id="{320ACE4C-B19A-410A-AC7C-1CB0AA70F62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158415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5pPr>
      <a:lvl6pPr marL="609402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6pPr>
      <a:lvl7pPr marL="1218804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7pPr>
      <a:lvl8pPr marL="1828206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8pPr>
      <a:lvl9pPr marL="2437608" algn="l" rtl="0" eaLnBrk="1" fontAlgn="base" hangingPunct="1">
        <a:spcBef>
          <a:spcPct val="0"/>
        </a:spcBef>
        <a:spcAft>
          <a:spcPct val="0"/>
        </a:spcAft>
        <a:defRPr sz="4798">
          <a:solidFill>
            <a:schemeClr val="tx1"/>
          </a:solidFill>
          <a:latin typeface="Calibri" pitchFamily="34" charset="0"/>
        </a:defRPr>
      </a:lvl9pPr>
    </p:titleStyle>
    <p:bodyStyle>
      <a:lvl1pPr marL="457051" indent="-45705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tx1"/>
          </a:solidFill>
          <a:latin typeface="+mn-lt"/>
          <a:ea typeface="+mn-ea"/>
          <a:cs typeface="+mn-cs"/>
        </a:defRPr>
      </a:lvl1pPr>
      <a:lvl2pPr marL="990278" indent="-380876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tx1"/>
          </a:solidFill>
          <a:latin typeface="+mn-lt"/>
        </a:defRPr>
      </a:lvl2pPr>
      <a:lvl3pPr marL="1523505" indent="-304701" algn="l" rtl="0" eaLnBrk="1" fontAlgn="base" hangingPunct="1">
        <a:spcBef>
          <a:spcPct val="20000"/>
        </a:spcBef>
        <a:spcAft>
          <a:spcPct val="0"/>
        </a:spcAft>
        <a:buChar char="•"/>
        <a:defRPr sz="2666">
          <a:solidFill>
            <a:schemeClr val="tx1"/>
          </a:solidFill>
          <a:latin typeface="+mn-lt"/>
        </a:defRPr>
      </a:lvl3pPr>
      <a:lvl4pPr marL="2132907" indent="-304701" algn="l" rtl="0" eaLnBrk="1" fontAlgn="base" hangingPunct="1">
        <a:spcBef>
          <a:spcPct val="20000"/>
        </a:spcBef>
        <a:spcAft>
          <a:spcPct val="0"/>
        </a:spcAft>
        <a:buChar char="–"/>
        <a:defRPr sz="2666">
          <a:solidFill>
            <a:schemeClr val="tx1"/>
          </a:solidFill>
          <a:latin typeface="+mn-lt"/>
        </a:defRPr>
      </a:lvl4pPr>
      <a:lvl5pPr marL="2742308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5pPr>
      <a:lvl6pPr marL="3351710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6pPr>
      <a:lvl7pPr marL="3961112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7pPr>
      <a:lvl8pPr marL="4570514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8pPr>
      <a:lvl9pPr marL="5179916" indent="-304701" algn="l" rtl="0" eaLnBrk="1" fontAlgn="base" hangingPunct="1">
        <a:spcBef>
          <a:spcPct val="20000"/>
        </a:spcBef>
        <a:spcAft>
          <a:spcPct val="0"/>
        </a:spcAft>
        <a:buChar char="»"/>
        <a:defRPr sz="2666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5000"/>
                    </a14:imgEffect>
                    <a14:imgEffect>
                      <a14:brightnessContrast bright="-1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C4592-5028-68C9-C427-9836D503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583396"/>
            <a:ext cx="6535271" cy="1691208"/>
          </a:xfrm>
        </p:spPr>
        <p:txBody>
          <a:bodyPr/>
          <a:lstStyle/>
          <a:p>
            <a:r>
              <a:rPr lang="en-US" sz="4800" dirty="0">
                <a:latin typeface="Bahnschrift SemiBold" panose="020B0502040204020203" pitchFamily="34" charset="0"/>
              </a:rPr>
              <a:t>Baseball Exploratory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4E5758-EE79-4606-824B-348387995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434808"/>
            <a:ext cx="5336863" cy="1858415"/>
          </a:xfrm>
        </p:spPr>
        <p:txBody>
          <a:bodyPr/>
          <a:lstStyle/>
          <a:p>
            <a:r>
              <a:rPr lang="en-US" sz="2800" dirty="0">
                <a:latin typeface="Bahnschrift Light Condensed" panose="020B0502040204020203" pitchFamily="34" charset="0"/>
              </a:rPr>
              <a:t>Project 1 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Grace Palmer, Devin Trapp, Ryan Vasquez, Alec Banerji, Ashley </a:t>
            </a:r>
            <a:r>
              <a:rPr lang="en-US" dirty="0" err="1">
                <a:latin typeface="Bahnschrift Light Condensed" panose="020B0502040204020203" pitchFamily="34" charset="0"/>
              </a:rPr>
              <a:t>Paillet</a:t>
            </a:r>
            <a:endParaRPr lang="en-US" dirty="0">
              <a:latin typeface="Bahnschrift Ligh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356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51F0-4EA6-D531-6974-35F637E8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Analyzing by Decade (Devin)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E314F6-A7AC-15F9-F32F-42E17FD19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175" y="1690688"/>
            <a:ext cx="8293649" cy="466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644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E7269-D116-6A6D-454F-742A1DFA2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Analyzing by Decade (Devin)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1AB2ACC-7413-173E-660B-8C82A753A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0760" y="1628775"/>
            <a:ext cx="8150481" cy="4678363"/>
          </a:xfrm>
        </p:spPr>
      </p:pic>
    </p:spTree>
    <p:extLst>
      <p:ext uri="{BB962C8B-B14F-4D97-AF65-F5344CB8AC3E}">
        <p14:creationId xmlns:p14="http://schemas.microsoft.com/office/powerpoint/2010/main" val="1982824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17754-0E95-A377-033A-5A26B144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Analyzing by Decade (Devin)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2F0CDA-9781-EADB-719D-803C025B1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0770" y="1628775"/>
            <a:ext cx="8210460" cy="4678363"/>
          </a:xfrm>
        </p:spPr>
      </p:pic>
    </p:spTree>
    <p:extLst>
      <p:ext uri="{BB962C8B-B14F-4D97-AF65-F5344CB8AC3E}">
        <p14:creationId xmlns:p14="http://schemas.microsoft.com/office/powerpoint/2010/main" val="338171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07CC8-5B88-23D3-3D17-8F1A0FD40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Box and Whisker Plots (Grace)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96DF53-2C6A-7BF7-96AD-13D7E8270A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3888" y="1893596"/>
            <a:ext cx="5370512" cy="4148720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443A25B-B292-133F-C31F-4EE009290A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75294" y="1893596"/>
            <a:ext cx="5123783" cy="410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508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3F7CD-D914-CB95-AE5D-1ADF74EB0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Box and Whisker Plots (Grace)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AB4801-4137-DD8F-C74D-895438CFE78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3888" y="1890488"/>
            <a:ext cx="5370512" cy="4154936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A620482-EE75-7D1C-33E2-9E4D3A442B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97600" y="1888027"/>
            <a:ext cx="5370513" cy="4159859"/>
          </a:xfrm>
        </p:spPr>
      </p:pic>
    </p:spTree>
    <p:extLst>
      <p:ext uri="{BB962C8B-B14F-4D97-AF65-F5344CB8AC3E}">
        <p14:creationId xmlns:p14="http://schemas.microsoft.com/office/powerpoint/2010/main" val="1877473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CD2AD-0326-B04D-F05C-61BF7F4B8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Conclusion (Grace)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2B297-DA32-4F12-919E-06A41F46A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 Light Condensed" panose="020B0502040204020203" pitchFamily="34" charset="0"/>
              </a:rPr>
              <a:t>BA and OPS correlate highly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Limitations of dataset 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Further analysis opportunities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430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F1049-3F2D-8F03-8E9E-31EB7A519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Proposal and Goals (Ryan)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68014-7D04-63B1-E992-0E79085C0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 Light Condensed" panose="020B0502040204020203" pitchFamily="34" charset="0"/>
              </a:rPr>
              <a:t>What stats correlate most closely with scoring runs?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BA &amp; OPS 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What unexpected trends can we uncover? 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HR &amp; SB</a:t>
            </a:r>
          </a:p>
        </p:txBody>
      </p:sp>
    </p:spTree>
    <p:extLst>
      <p:ext uri="{BB962C8B-B14F-4D97-AF65-F5344CB8AC3E}">
        <p14:creationId xmlns:p14="http://schemas.microsoft.com/office/powerpoint/2010/main" val="2657304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DA0FB-1314-5534-6D10-06F5CD8E2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Creating a Workable </a:t>
            </a:r>
            <a:r>
              <a:rPr lang="en-US" dirty="0" err="1">
                <a:latin typeface="Bahnschrift SemiBold" panose="020B0502040204020203" pitchFamily="34" charset="0"/>
              </a:rPr>
              <a:t>DataFrame</a:t>
            </a:r>
            <a:r>
              <a:rPr lang="en-US" dirty="0">
                <a:latin typeface="Bahnschrift SemiBold" panose="020B0502040204020203" pitchFamily="34" charset="0"/>
              </a:rPr>
              <a:t> (Alec)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3C393-BE96-154C-E49D-8EF025C48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 Light Condensed" panose="020B0502040204020203" pitchFamily="34" charset="0"/>
              </a:rPr>
              <a:t>Cleaning 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Renaming &amp; removing columns 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Refining timeframe by removing rows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Creating columns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Calculating averages to compare stats</a:t>
            </a:r>
          </a:p>
          <a:p>
            <a:r>
              <a:rPr lang="en-US" dirty="0">
                <a:latin typeface="Bahnschrift Light Condensed" panose="020B0502040204020203" pitchFamily="34" charset="0"/>
              </a:rPr>
              <a:t>Calculating correlation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Identifying strong positive and negative correlations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44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9B583-4DFB-54FE-D3F2-F2E189B2B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ANOVA (Ashley)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504CA4-59CE-EFAF-928D-197C7A79D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5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43D8-6228-0B4B-A56C-2BC29E921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Histogram (Ashley)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037BD-1403-BC89-A8D1-D9B0BE83D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2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2C87-0033-CEDB-2A16-AFD6761BE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Scatter Plots &amp; Linear Regression (Ryan)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ADACB5-08D0-158C-DF8B-1C23C28F6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9070" y="1628775"/>
            <a:ext cx="5713860" cy="4678363"/>
          </a:xfrm>
        </p:spPr>
      </p:pic>
    </p:spTree>
    <p:extLst>
      <p:ext uri="{BB962C8B-B14F-4D97-AF65-F5344CB8AC3E}">
        <p14:creationId xmlns:p14="http://schemas.microsoft.com/office/powerpoint/2010/main" val="2735441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ADEB7-9AC9-6C3E-785B-AA796937A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Scatter Plots &amp; Linear Regression (Ryan)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606F0-2004-CBC0-3DC5-5763D00B0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0328" y="1628775"/>
            <a:ext cx="5711345" cy="4678363"/>
          </a:xfrm>
        </p:spPr>
      </p:pic>
    </p:spTree>
    <p:extLst>
      <p:ext uri="{BB962C8B-B14F-4D97-AF65-F5344CB8AC3E}">
        <p14:creationId xmlns:p14="http://schemas.microsoft.com/office/powerpoint/2010/main" val="3263499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86EF6-90B5-E8F7-6E8C-73DD1CFB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Scatter Plots &amp; Linear Regression (Ryan)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D3A0C1-CD84-C158-7A84-D26EBC2133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5315" y="1628775"/>
            <a:ext cx="5881370" cy="4678363"/>
          </a:xfrm>
        </p:spPr>
      </p:pic>
    </p:spTree>
    <p:extLst>
      <p:ext uri="{BB962C8B-B14F-4D97-AF65-F5344CB8AC3E}">
        <p14:creationId xmlns:p14="http://schemas.microsoft.com/office/powerpoint/2010/main" val="1676142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2C49C-5064-9FC2-96A2-BE13ED90B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Analyzing by Decade (Devin)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20DA7-4A70-E0DD-DC06-66E94306C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 Light Condensed" panose="020B0502040204020203" pitchFamily="34" charset="0"/>
              </a:rPr>
              <a:t>Binning</a:t>
            </a:r>
          </a:p>
          <a:p>
            <a:pPr lvl="1"/>
            <a:r>
              <a:rPr lang="en-US" dirty="0">
                <a:latin typeface="Bahnschrift Light Condensed" panose="020B0502040204020203" pitchFamily="34" charset="0"/>
              </a:rPr>
              <a:t>Reorganizing data by decade for further analysis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87021842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FB084415-DC01-49A8-BBAB-4ACA4D4DAE48}" vid="{B36E89AC-AA31-4140-8078-15A287F7E386}"/>
    </a:ext>
  </a:ext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Theme1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FB084415-DC01-49A8-BBAB-4ACA4D4DAE48}" vid="{B36E89AC-AA31-4140-8078-15A287F7E386}"/>
    </a:ext>
  </a:extLst>
</a:theme>
</file>

<file path=ppt/theme/theme4.xml><?xml version="1.0" encoding="utf-8"?>
<a:theme xmlns:a="http://schemas.openxmlformats.org/drawingml/2006/main" name="1_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ru-RU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eorgia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115</TotalTime>
  <Words>174</Words>
  <Application>Microsoft Office PowerPoint</Application>
  <PresentationFormat>Widescreen</PresentationFormat>
  <Paragraphs>33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Bahnschrift Light Condensed</vt:lpstr>
      <vt:lpstr>Bahnschrift SemiBold</vt:lpstr>
      <vt:lpstr>Calibri</vt:lpstr>
      <vt:lpstr>Georgia</vt:lpstr>
      <vt:lpstr>Theme1</vt:lpstr>
      <vt:lpstr>Custom Design</vt:lpstr>
      <vt:lpstr>1_Theme1</vt:lpstr>
      <vt:lpstr>1_Custom Design</vt:lpstr>
      <vt:lpstr>Baseball Exploratory Analysis</vt:lpstr>
      <vt:lpstr>Proposal and Goals (Ryan)</vt:lpstr>
      <vt:lpstr>Creating a Workable DataFrame (Alec)</vt:lpstr>
      <vt:lpstr>ANOVA (Ashley)</vt:lpstr>
      <vt:lpstr>Histogram (Ashley)</vt:lpstr>
      <vt:lpstr>Scatter Plots &amp; Linear Regression (Ryan)</vt:lpstr>
      <vt:lpstr>Scatter Plots &amp; Linear Regression (Ryan)</vt:lpstr>
      <vt:lpstr>Scatter Plots &amp; Linear Regression (Ryan)</vt:lpstr>
      <vt:lpstr>Analyzing by Decade (Devin)</vt:lpstr>
      <vt:lpstr>Analyzing by Decade (Devin)</vt:lpstr>
      <vt:lpstr>Analyzing by Decade (Devin)</vt:lpstr>
      <vt:lpstr>Analyzing by Decade (Devin)</vt:lpstr>
      <vt:lpstr>Box and Whisker Plots (Grace)</vt:lpstr>
      <vt:lpstr>Box and Whisker Plots (Grace)</vt:lpstr>
      <vt:lpstr>Conclusion (Grace)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Exploratory Analysis</dc:title>
  <dc:creator>Grace</dc:creator>
  <cp:lastModifiedBy>Grace</cp:lastModifiedBy>
  <cp:revision>3</cp:revision>
  <dcterms:created xsi:type="dcterms:W3CDTF">2023-08-01T07:44:35Z</dcterms:created>
  <dcterms:modified xsi:type="dcterms:W3CDTF">2023-08-01T10:35:11Z</dcterms:modified>
</cp:coreProperties>
</file>

<file path=docProps/thumbnail.jpeg>
</file>